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0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994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3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270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73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65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6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7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8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7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7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6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FC71B-F631-4E83-A3EA-A5B24A602202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B4AEE3-4FCF-4A68-9C43-97ECF845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838200"/>
            <a:ext cx="7175351" cy="294425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耶穌的手扶持我</a:t>
            </a:r>
            <a:r>
              <a:rPr lang="en-US" altLang="zh-TW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</a:t>
            </a:r>
            <a:endParaRPr lang="en-US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94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憂悶不會壓制我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疑訝驚惶離我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goa,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Free from the blight of sorrow,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Free from my doubts and fears,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4380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雖受試煉流眼淚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都不使我搖撼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io-choah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a few more trials,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a few more tears.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6600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耶穌的手扶持我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安穩在祂胸前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An-  un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on His gentle breast,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6461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祂的仁愛庇蔭我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  e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使我靈魂安甯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by His love o’er shaded,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my soul shall rest.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1027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主是我心所倚靠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因為祂替我死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my heart’s dear refuge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has died for me;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7598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我今堅固信靠祂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心肝自在歡喜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Sim-koa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Firm on the Rock of Ages,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my trust shall be.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5985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我住世間當忍耐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thun-lun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等候黑暗過去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am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Here let me wait with patience,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 till the night is o’er.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022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至於天亮那時候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得主接納升天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Tit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 till I see the morning,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Break on the golden shore.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0622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耶穌的手扶持我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安穩在祂胸前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An-  un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on His gentle breast,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3721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祂的仁愛庇蔭我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e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pi-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使我靈魂安甯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by His love o’er shaded,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my soul shall rest.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8879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耶穌的手扶持我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安穩在祂胸前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An-  un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on His gentle breast,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100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祂的仁愛如蔭影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ng,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使我靈魂安甯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There, by His love o’er shaded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my soul shall rest.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209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溫和愛疼的聲音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會解我心憂悶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Hark, ‘tis the voice of angels,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Borne in a song to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348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祂由榮光天庭來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常常安慰施恩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Over the fields of glory,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Over the crystal sea.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675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耶穌的手扶持我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安穩在祂胸前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An- un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on His gentle breast,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620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祂的仁愛庇蔭我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 e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pi-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使我靈魂安甯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by His love o’er shaded,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my soul shall rest.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201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耶穌的手扶持我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穩當並無煩惱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 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 the arms of Jesus,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from corroding care,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312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世間迷惑不纏我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罪不害我跌倒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from the world’s temptations,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cannot harm me there,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73727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</TotalTime>
  <Words>795</Words>
  <Application>Microsoft Office PowerPoint</Application>
  <PresentationFormat>On-screen Show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Century Gothic</vt:lpstr>
      <vt:lpstr>Wingdings 3</vt:lpstr>
      <vt:lpstr>Wisp</vt:lpstr>
      <vt:lpstr>耶穌的手扶持我 Safe in the Arms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耶穌的手扶持我 Safe in the Arms of Jesus</dc:title>
  <dc:creator>GGC Tech</dc:creator>
  <cp:lastModifiedBy>ggctech</cp:lastModifiedBy>
  <cp:revision>20</cp:revision>
  <dcterms:created xsi:type="dcterms:W3CDTF">2017-04-27T06:31:05Z</dcterms:created>
  <dcterms:modified xsi:type="dcterms:W3CDTF">2018-01-31T09:49:48Z</dcterms:modified>
</cp:coreProperties>
</file>